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French 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French 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COMMUNICATION. The student communicates in a language other than English using the skills of listening, speaking, reading, and writing.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45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38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85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427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895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84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54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21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344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06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87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93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569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605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964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French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67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476</Words>
  <Application>Microsoft Office PowerPoint</Application>
  <PresentationFormat>On-screen Show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2014-11-11T14:55:58Z</dcterms:modified>
</cp:coreProperties>
</file>